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2"/>
  </p:notesMasterIdLst>
  <p:sldIdLst>
    <p:sldId id="346" r:id="rId2"/>
    <p:sldId id="761" r:id="rId3"/>
    <p:sldId id="757" r:id="rId4"/>
    <p:sldId id="762" r:id="rId5"/>
    <p:sldId id="788" r:id="rId6"/>
    <p:sldId id="763" r:id="rId7"/>
    <p:sldId id="789" r:id="rId8"/>
    <p:sldId id="764" r:id="rId9"/>
    <p:sldId id="767" r:id="rId10"/>
    <p:sldId id="790" r:id="rId11"/>
    <p:sldId id="770" r:id="rId12"/>
    <p:sldId id="771" r:id="rId13"/>
    <p:sldId id="772" r:id="rId14"/>
    <p:sldId id="773" r:id="rId15"/>
    <p:sldId id="777" r:id="rId16"/>
    <p:sldId id="778" r:id="rId17"/>
    <p:sldId id="791" r:id="rId18"/>
    <p:sldId id="780" r:id="rId19"/>
    <p:sldId id="809" r:id="rId20"/>
    <p:sldId id="782" r:id="rId21"/>
    <p:sldId id="784" r:id="rId22"/>
    <p:sldId id="785" r:id="rId23"/>
    <p:sldId id="792" r:id="rId24"/>
    <p:sldId id="794" r:id="rId25"/>
    <p:sldId id="796" r:id="rId26"/>
    <p:sldId id="797" r:id="rId27"/>
    <p:sldId id="798" r:id="rId28"/>
    <p:sldId id="799" r:id="rId29"/>
    <p:sldId id="803" r:id="rId30"/>
    <p:sldId id="805" r:id="rId31"/>
    <p:sldId id="810" r:id="rId32"/>
    <p:sldId id="806" r:id="rId33"/>
    <p:sldId id="807" r:id="rId34"/>
    <p:sldId id="808" r:id="rId35"/>
    <p:sldId id="811" r:id="rId36"/>
    <p:sldId id="812" r:id="rId37"/>
    <p:sldId id="813" r:id="rId38"/>
    <p:sldId id="814" r:id="rId39"/>
    <p:sldId id="817" r:id="rId40"/>
    <p:sldId id="2543" r:id="rId41"/>
    <p:sldId id="2554" r:id="rId42"/>
    <p:sldId id="746" r:id="rId43"/>
    <p:sldId id="835" r:id="rId44"/>
    <p:sldId id="2564" r:id="rId45"/>
    <p:sldId id="834" r:id="rId46"/>
    <p:sldId id="2565" r:id="rId47"/>
    <p:sldId id="836" r:id="rId48"/>
    <p:sldId id="837" r:id="rId49"/>
    <p:sldId id="2566" r:id="rId50"/>
    <p:sldId id="2567" r:id="rId51"/>
    <p:sldId id="859" r:id="rId52"/>
    <p:sldId id="838" r:id="rId53"/>
    <p:sldId id="839" r:id="rId54"/>
    <p:sldId id="841" r:id="rId55"/>
    <p:sldId id="842" r:id="rId56"/>
    <p:sldId id="845" r:id="rId57"/>
    <p:sldId id="840" r:id="rId58"/>
    <p:sldId id="843" r:id="rId59"/>
    <p:sldId id="844" r:id="rId60"/>
    <p:sldId id="846" r:id="rId61"/>
    <p:sldId id="847" r:id="rId62"/>
    <p:sldId id="848" r:id="rId63"/>
    <p:sldId id="849" r:id="rId64"/>
    <p:sldId id="850" r:id="rId65"/>
    <p:sldId id="2568" r:id="rId66"/>
    <p:sldId id="2569" r:id="rId67"/>
    <p:sldId id="577" r:id="rId68"/>
    <p:sldId id="578" r:id="rId69"/>
    <p:sldId id="579" r:id="rId70"/>
    <p:sldId id="854" r:id="rId71"/>
    <p:sldId id="855" r:id="rId72"/>
    <p:sldId id="581" r:id="rId73"/>
    <p:sldId id="856" r:id="rId74"/>
    <p:sldId id="867" r:id="rId75"/>
    <p:sldId id="582" r:id="rId76"/>
    <p:sldId id="879" r:id="rId77"/>
    <p:sldId id="880" r:id="rId78"/>
    <p:sldId id="587" r:id="rId79"/>
    <p:sldId id="2570" r:id="rId80"/>
    <p:sldId id="868" r:id="rId81"/>
    <p:sldId id="869" r:id="rId82"/>
    <p:sldId id="881" r:id="rId83"/>
    <p:sldId id="861" r:id="rId84"/>
    <p:sldId id="852" r:id="rId85"/>
    <p:sldId id="853" r:id="rId86"/>
    <p:sldId id="887" r:id="rId87"/>
    <p:sldId id="888" r:id="rId88"/>
    <p:sldId id="889" r:id="rId89"/>
    <p:sldId id="903" r:id="rId90"/>
    <p:sldId id="2572" r:id="rId91"/>
    <p:sldId id="2571" r:id="rId92"/>
    <p:sldId id="904" r:id="rId93"/>
    <p:sldId id="906" r:id="rId94"/>
    <p:sldId id="2573" r:id="rId95"/>
    <p:sldId id="907" r:id="rId96"/>
    <p:sldId id="894" r:id="rId97"/>
    <p:sldId id="2574" r:id="rId98"/>
    <p:sldId id="911" r:id="rId99"/>
    <p:sldId id="920" r:id="rId100"/>
    <p:sldId id="2575" r:id="rId101"/>
    <p:sldId id="2576" r:id="rId102"/>
    <p:sldId id="2577" r:id="rId103"/>
    <p:sldId id="2578" r:id="rId104"/>
    <p:sldId id="2580" r:id="rId105"/>
    <p:sldId id="914" r:id="rId106"/>
    <p:sldId id="2579" r:id="rId107"/>
    <p:sldId id="2582" r:id="rId108"/>
    <p:sldId id="2583" r:id="rId109"/>
    <p:sldId id="2584" r:id="rId110"/>
    <p:sldId id="345" r:id="rId111"/>
  </p:sldIdLst>
  <p:sldSz cx="12192000" cy="6858000"/>
  <p:notesSz cx="6858000" cy="91440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Consolas" panose="020B0609020204030204" pitchFamily="49" charset="0"/>
      <p:regular r:id="rId117"/>
      <p:bold r:id="rId118"/>
      <p:italic r:id="rId119"/>
      <p:boldItalic r:id="rId120"/>
    </p:embeddedFont>
    <p:embeddedFont>
      <p:font typeface="Mosk Bold 700" panose="02000506000000020004" pitchFamily="2" charset="0"/>
      <p:bold r:id="rId121"/>
    </p:embeddedFont>
    <p:embeddedFont>
      <p:font typeface="ROKAF SLAB SERIF MEDIUM" panose="020B0600000101010101" pitchFamily="50" charset="-127"/>
      <p:regular r:id="rId122"/>
    </p:embeddedFont>
    <p:embeddedFont>
      <p:font typeface="강한공군체 Medium" panose="020B0600000101010101" pitchFamily="50" charset="-127"/>
      <p:regular r:id="rId123"/>
    </p:embeddedFont>
    <p:embeddedFont>
      <p:font typeface="맑은 고딕" panose="020B0503020000020004" pitchFamily="50" charset="-127"/>
      <p:regular r:id="rId124"/>
      <p:bold r:id="rId1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2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932E54-9CFE-F4F4-4455-1B076451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" y="175945"/>
            <a:ext cx="5657669" cy="459260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A998B8F-7960-A5C7-5C39-99F14D45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537" y="175945"/>
            <a:ext cx="5423263" cy="65266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이미지가 </a:t>
            </a:r>
            <a:r>
              <a:rPr lang="ko-KR" altLang="en-US" dirty="0" err="1"/>
              <a:t>삐져</a:t>
            </a:r>
            <a:r>
              <a:rPr lang="ko-KR" altLang="en-US" dirty="0"/>
              <a:t> 나오네요</a:t>
            </a:r>
            <a:r>
              <a:rPr lang="en-US" altLang="ko-KR" dirty="0"/>
              <a:t>!?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A3F4C-E016-8501-346D-5FF6E75BE193}"/>
              </a:ext>
            </a:extLst>
          </p:cNvPr>
          <p:cNvSpPr txBox="1"/>
          <p:nvPr/>
        </p:nvSpPr>
        <p:spPr>
          <a:xfrm>
            <a:off x="6174377" y="962710"/>
            <a:ext cx="433686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D1E26-E084-E680-2FFB-2BCBCFC2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3999161"/>
            <a:ext cx="2011680" cy="21771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6912D-6AB8-61B4-F1DC-E29E37E26022}"/>
              </a:ext>
            </a:extLst>
          </p:cNvPr>
          <p:cNvSpPr/>
          <p:nvPr/>
        </p:nvSpPr>
        <p:spPr>
          <a:xfrm>
            <a:off x="6670765" y="3194209"/>
            <a:ext cx="2325189" cy="321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521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일단 이미지의 크기부터 조절 합시다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Background-size : cover</a:t>
            </a:r>
          </a:p>
          <a:p>
            <a:r>
              <a:rPr lang="en-US" altLang="ko-KR" dirty="0"/>
              <a:t>Image </a:t>
            </a:r>
            <a:r>
              <a:rPr lang="ko-KR" altLang="en-US" dirty="0"/>
              <a:t>클래스는 어떤 모양일까요</a:t>
            </a:r>
            <a:r>
              <a:rPr lang="en-US" altLang="ko-KR" dirty="0"/>
              <a:t>? </a:t>
            </a:r>
            <a:r>
              <a:rPr lang="ko-KR" altLang="en-US" dirty="0"/>
              <a:t>확인해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기울어서 사진이 이상하게 보이니까</a:t>
            </a:r>
            <a:r>
              <a:rPr lang="en-US" altLang="ko-KR" dirty="0"/>
              <a:t>, image</a:t>
            </a:r>
            <a:r>
              <a:rPr lang="ko-KR" altLang="en-US" dirty="0"/>
              <a:t> 클래스에서 </a:t>
            </a:r>
            <a:r>
              <a:rPr lang="en-US" altLang="ko-KR" dirty="0"/>
              <a:t>skew </a:t>
            </a:r>
            <a:r>
              <a:rPr lang="ko-KR" altLang="en-US" dirty="0"/>
              <a:t>속성을 다시 돌려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58648-A5C9-8C84-AC27-FB8AC9191578}"/>
              </a:ext>
            </a:extLst>
          </p:cNvPr>
          <p:cNvSpPr txBox="1"/>
          <p:nvPr/>
        </p:nvSpPr>
        <p:spPr>
          <a:xfrm>
            <a:off x="4685212" y="5981002"/>
            <a:ext cx="3239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BECC1-A0D1-D0D6-FDF8-3E9A835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6888"/>
            <a:ext cx="180047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14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이미지는 방향이 제대로 되었지만 기울임이 사라져서 캐릭터 선택창 보다 좁아 졌네요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값을 더 크게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EBFDC-DBAA-CDEB-1385-0D6210200D12}"/>
              </a:ext>
            </a:extLst>
          </p:cNvPr>
          <p:cNvSpPr txBox="1"/>
          <p:nvPr/>
        </p:nvSpPr>
        <p:spPr>
          <a:xfrm>
            <a:off x="838200" y="444195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8D7F49-3335-8A8E-3906-F10DB00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391"/>
            <a:ext cx="162900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117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왼쪽에 공간이 뜨는 것 같으니</a:t>
            </a:r>
            <a:r>
              <a:rPr lang="en-US" altLang="ko-KR" dirty="0"/>
              <a:t>, </a:t>
            </a:r>
            <a:r>
              <a:rPr lang="ko-KR" altLang="en-US" dirty="0"/>
              <a:t>위치를 이동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A25C-EE90-1DF8-BFC4-AF878A7DB541}"/>
              </a:ext>
            </a:extLst>
          </p:cNvPr>
          <p:cNvSpPr txBox="1"/>
          <p:nvPr/>
        </p:nvSpPr>
        <p:spPr>
          <a:xfrm>
            <a:off x="838200" y="381939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20CE7-680F-1BE2-35CC-539DE206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198"/>
            <a:ext cx="1228896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434FAB-C639-4D2E-F723-1A930C42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412"/>
            <a:ext cx="136226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1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88A420-DF7E-E1CF-2EDB-47353C5C0573}"/>
              </a:ext>
            </a:extLst>
          </p:cNvPr>
          <p:cNvSpPr txBox="1"/>
          <p:nvPr/>
        </p:nvSpPr>
        <p:spPr>
          <a:xfrm>
            <a:off x="104503" y="181995"/>
            <a:ext cx="4511040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0C29-171E-1FAA-540C-E202B623826C}"/>
              </a:ext>
            </a:extLst>
          </p:cNvPr>
          <p:cNvSpPr txBox="1"/>
          <p:nvPr/>
        </p:nvSpPr>
        <p:spPr>
          <a:xfrm>
            <a:off x="4693920" y="181995"/>
            <a:ext cx="6905897" cy="45550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border-color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"./images/hero1.png"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8107023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다른 캐릭터 이미지도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캐릭터 창에 순서대로 이미지를 적용해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배우신 선택자를 잘 활용하여서 적용하시면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6D6AD-E8C3-C166-77C0-B6C51CEB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4" y="2885659"/>
            <a:ext cx="4860181" cy="38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45920-7DE2-CB61-8342-B51F234D2650}"/>
              </a:ext>
            </a:extLst>
          </p:cNvPr>
          <p:cNvSpPr txBox="1"/>
          <p:nvPr/>
        </p:nvSpPr>
        <p:spPr>
          <a:xfrm>
            <a:off x="409302" y="539821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94DA6-043D-5A25-134D-6BBED2F1117D}"/>
              </a:ext>
            </a:extLst>
          </p:cNvPr>
          <p:cNvSpPr txBox="1"/>
          <p:nvPr/>
        </p:nvSpPr>
        <p:spPr>
          <a:xfrm>
            <a:off x="409302" y="1802563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1946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배경 이미지 및 로고 삽입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전체 배경을 적용해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이미지는 </a:t>
            </a:r>
            <a:r>
              <a:rPr lang="en-US" altLang="ko-KR" dirty="0">
                <a:sym typeface="Wingdings" panose="05000000000000000000" pitchFamily="2" charset="2"/>
              </a:rPr>
              <a:t>bg.png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로고도 삽입해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태그로 삽입을 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 이미지는 </a:t>
            </a:r>
            <a:r>
              <a:rPr lang="en-US" altLang="ko-KR" dirty="0">
                <a:sym typeface="Wingdings" panose="05000000000000000000" pitchFamily="2" charset="2"/>
              </a:rPr>
              <a:t>logo_overwatch.png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중앙 정렬이 되어야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로고의 최대 크기는 </a:t>
            </a:r>
            <a:r>
              <a:rPr lang="en-US" altLang="ko-KR" dirty="0">
                <a:sym typeface="Wingdings" panose="05000000000000000000" pitchFamily="2" charset="2"/>
              </a:rPr>
              <a:t>300px </a:t>
            </a:r>
            <a:r>
              <a:rPr lang="ko-KR" altLang="en-US" dirty="0">
                <a:sym typeface="Wingdings" panose="05000000000000000000" pitchFamily="2" charset="2"/>
              </a:rPr>
              <a:t>이고 </a:t>
            </a:r>
            <a:r>
              <a:rPr lang="ko-KR" altLang="en-US" dirty="0" err="1">
                <a:sym typeface="Wingdings" panose="05000000000000000000" pitchFamily="2" charset="2"/>
              </a:rPr>
              <a:t>뷰포트에</a:t>
            </a:r>
            <a:r>
              <a:rPr lang="ko-KR" altLang="en-US" dirty="0">
                <a:sym typeface="Wingdings" panose="05000000000000000000" pitchFamily="2" charset="2"/>
              </a:rPr>
              <a:t> 따라서 무한히 작아질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859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22703D-6EEB-FCAE-2B79-BF4AF033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4" y="0"/>
            <a:ext cx="9538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18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220B2-2808-F0DB-6E28-2445D2AB0DDD}"/>
              </a:ext>
            </a:extLst>
          </p:cNvPr>
          <p:cNvSpPr txBox="1"/>
          <p:nvPr/>
        </p:nvSpPr>
        <p:spPr>
          <a:xfrm>
            <a:off x="627017" y="2980735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3112B-D672-DD15-CA4F-272343457B27}"/>
              </a:ext>
            </a:extLst>
          </p:cNvPr>
          <p:cNvSpPr txBox="1"/>
          <p:nvPr/>
        </p:nvSpPr>
        <p:spPr>
          <a:xfrm>
            <a:off x="627017" y="1160533"/>
            <a:ext cx="7184571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624C6-7C62-B8A5-C272-34D70B64E8B1}"/>
              </a:ext>
            </a:extLst>
          </p:cNvPr>
          <p:cNvSpPr txBox="1"/>
          <p:nvPr/>
        </p:nvSpPr>
        <p:spPr>
          <a:xfrm>
            <a:off x="627017" y="448327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"./images/logo_overwatch.png"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9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5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999995-EF51-0B3A-79A5-D4673E51FF6D}"/>
              </a:ext>
            </a:extLst>
          </p:cNvPr>
          <p:cNvSpPr txBox="1"/>
          <p:nvPr/>
        </p:nvSpPr>
        <p:spPr>
          <a:xfrm>
            <a:off x="295275" y="352842"/>
            <a:ext cx="8077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royalblue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69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7B753E-2DFE-88E7-40BA-103B8BA07A38}"/>
              </a:ext>
            </a:extLst>
          </p:cNvPr>
          <p:cNvSpPr txBox="1"/>
          <p:nvPr/>
        </p:nvSpPr>
        <p:spPr>
          <a:xfrm>
            <a:off x="123825" y="90518"/>
            <a:ext cx="49911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1D5E9-F6B4-9D90-1005-E418459A8E00}"/>
              </a:ext>
            </a:extLst>
          </p:cNvPr>
          <p:cNvSpPr txBox="1"/>
          <p:nvPr/>
        </p:nvSpPr>
        <p:spPr>
          <a:xfrm>
            <a:off x="4781550" y="90518"/>
            <a:ext cx="74104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.item2:hover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49295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897"/>
            <a:ext cx="12192000" cy="41539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364C-910A-2A10-09F0-DFA98DAAB62D}"/>
              </a:ext>
            </a:extLst>
          </p:cNvPr>
          <p:cNvSpPr txBox="1"/>
          <p:nvPr/>
        </p:nvSpPr>
        <p:spPr>
          <a:xfrm>
            <a:off x="295275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5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오버워치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캐릭터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선택창 만들기</a:t>
            </a:r>
          </a:p>
        </p:txBody>
      </p:sp>
    </p:spTree>
    <p:extLst>
      <p:ext uri="{BB962C8B-B14F-4D97-AF65-F5344CB8AC3E}">
        <p14:creationId xmlns:p14="http://schemas.microsoft.com/office/powerpoint/2010/main" val="3133875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D60A035A-C272-5C06-A4F2-5C635D2D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"/>
            <a:ext cx="7048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76B5E3D8-2FC0-642E-CFFF-700CDD356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t="63203" r="56892" b="8442"/>
          <a:stretch/>
        </p:blipFill>
        <p:spPr bwMode="auto">
          <a:xfrm>
            <a:off x="6962775" y="2538412"/>
            <a:ext cx="39338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97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B383C0-9E9F-8116-260C-C78484BEE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0" r="30919"/>
          <a:stretch/>
        </p:blipFill>
        <p:spPr>
          <a:xfrm>
            <a:off x="3263900" y="231622"/>
            <a:ext cx="5664200" cy="6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Reset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93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터넷 브라우저(웹 브라우저) 종류 및 다운로드">
            <a:extLst>
              <a:ext uri="{FF2B5EF4-FFF2-40B4-BE49-F238E27FC236}">
                <a16:creationId xmlns:a16="http://schemas.microsoft.com/office/drawing/2014/main" id="{AD70976E-1E18-01DF-B940-787FB2BB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5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브라우저 종류-전체 종류">
            <a:extLst>
              <a:ext uri="{FF2B5EF4-FFF2-40B4-BE49-F238E27FC236}">
                <a16:creationId xmlns:a16="http://schemas.microsoft.com/office/drawing/2014/main" id="{91470B5A-3FBB-D043-7D5D-998D2BFF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30289"/>
            <a:ext cx="11049000" cy="5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6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브라우저의 기본  </a:t>
            </a:r>
            <a:r>
              <a:rPr lang="en-US" altLang="ko-KR" dirty="0"/>
              <a:t>CSS </a:t>
            </a:r>
            <a:r>
              <a:rPr lang="ko-KR" altLang="en-US" dirty="0"/>
              <a:t>속성을 초기화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Copy 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Link </a:t>
            </a:r>
            <a:r>
              <a:rPr lang="ko-KR" altLang="en-US" dirty="0"/>
              <a:t>붙여 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00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83542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6500124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ADDC0-0F16-021B-B322-ED17317D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구조는 이렇습니다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47979-2510-01BD-B097-0E3C1D8EC009}"/>
              </a:ext>
            </a:extLst>
          </p:cNvPr>
          <p:cNvSpPr txBox="1"/>
          <p:nvPr/>
        </p:nvSpPr>
        <p:spPr>
          <a:xfrm>
            <a:off x="653143" y="1514915"/>
            <a:ext cx="49464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AAFDB-D044-A010-A64B-654B235B20A0}"/>
              </a:ext>
            </a:extLst>
          </p:cNvPr>
          <p:cNvSpPr txBox="1"/>
          <p:nvPr/>
        </p:nvSpPr>
        <p:spPr>
          <a:xfrm>
            <a:off x="653143" y="451803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*32&gt;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div.image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E758E8-6BF2-5D65-A483-CFBB4AF9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989" y="1328391"/>
            <a:ext cx="5675812" cy="5374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그리고 영웅은 </a:t>
            </a:r>
            <a:r>
              <a:rPr lang="en-US" altLang="ko-KR" dirty="0"/>
              <a:t>32</a:t>
            </a:r>
            <a:r>
              <a:rPr lang="ko-KR" altLang="en-US" dirty="0"/>
              <a:t>명 입니다</a:t>
            </a:r>
            <a:r>
              <a:rPr lang="en-US" altLang="ko-KR" dirty="0"/>
              <a:t>! Emmet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835135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56EBC-533E-8BB8-C656-715BA32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B1B6F-91EB-E763-2F12-70555F6B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63" y="1550601"/>
            <a:ext cx="7208874" cy="49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37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Heroes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div </a:t>
            </a:r>
            <a:r>
              <a:rPr lang="ko-KR" altLang="en-US" dirty="0"/>
              <a:t>의 가로 넓이는 </a:t>
            </a:r>
            <a:r>
              <a:rPr lang="en-US" altLang="ko-KR" dirty="0"/>
              <a:t>700px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80px 90px</a:t>
            </a:r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 : 4px</a:t>
            </a:r>
          </a:p>
          <a:p>
            <a:pPr lvl="1"/>
            <a:r>
              <a:rPr lang="ko-KR" altLang="en-US" dirty="0"/>
              <a:t>테두리 </a:t>
            </a:r>
            <a:r>
              <a:rPr lang="en-US" altLang="ko-KR" dirty="0"/>
              <a:t>: 3px solid white</a:t>
            </a:r>
          </a:p>
          <a:p>
            <a:pPr lvl="1"/>
            <a:r>
              <a:rPr lang="ko-KR" altLang="en-US" dirty="0"/>
              <a:t>박스 기울임 </a:t>
            </a:r>
            <a:r>
              <a:rPr lang="en-US" altLang="ko-KR" dirty="0"/>
              <a:t>: -14deg</a:t>
            </a:r>
          </a:p>
          <a:p>
            <a:pPr lvl="1"/>
            <a:r>
              <a:rPr lang="en-US" altLang="ko-KR" dirty="0"/>
              <a:t>Border-radius : 10px</a:t>
            </a:r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270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B55129-395A-C462-7979-0F6D4F885ECA}"/>
              </a:ext>
            </a:extLst>
          </p:cNvPr>
          <p:cNvSpPr txBox="1"/>
          <p:nvPr/>
        </p:nvSpPr>
        <p:spPr>
          <a:xfrm>
            <a:off x="374469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1875550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Transform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728917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캐릭터에 </a:t>
            </a:r>
            <a:r>
              <a:rPr lang="en-US" altLang="ko-KR" dirty="0"/>
              <a:t>hover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선택창이 커지게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Transform </a:t>
            </a:r>
            <a:r>
              <a:rPr lang="ko-KR" altLang="en-US" dirty="0"/>
              <a:t>적용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커져야 하니까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scale()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어 그런데 그냥 사각형이 되네요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 </a:t>
            </a:r>
            <a:r>
              <a:rPr lang="ko-KR" altLang="en-US" dirty="0">
                <a:sym typeface="Wingdings" panose="05000000000000000000" pitchFamily="2" charset="2"/>
              </a:rPr>
              <a:t>의 속성 이해하기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변하는 속성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개를 전부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시간은 </a:t>
            </a:r>
            <a:r>
              <a:rPr lang="en-US" altLang="ko-KR" dirty="0">
                <a:sym typeface="Wingdings" panose="05000000000000000000" pitchFamily="2" charset="2"/>
              </a:rPr>
              <a:t>transform 0.1s / </a:t>
            </a:r>
            <a:r>
              <a:rPr lang="ko-KR" altLang="en-US" dirty="0">
                <a:sym typeface="Wingdings" panose="05000000000000000000" pitchFamily="2" charset="2"/>
              </a:rPr>
              <a:t>색상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배경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테두리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0.5s</a:t>
            </a:r>
          </a:p>
          <a:p>
            <a:pPr lvl="1"/>
            <a:r>
              <a:rPr lang="ko-KR" altLang="en-US" dirty="0"/>
              <a:t>확대 시 옆의 요소 보다 쌓임 순서가 높아야 하므로 </a:t>
            </a:r>
            <a:r>
              <a:rPr lang="en-US" altLang="ko-KR" dirty="0"/>
              <a:t>z-index: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25E9-DDE7-9563-14D0-57E89EA5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97" y="1328391"/>
            <a:ext cx="2889150" cy="2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789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7D85B2-699B-561F-FD4A-2700B311B62A}"/>
              </a:ext>
            </a:extLst>
          </p:cNvPr>
          <p:cNvSpPr txBox="1"/>
          <p:nvPr/>
        </p:nvSpPr>
        <p:spPr>
          <a:xfrm>
            <a:off x="330926" y="263661"/>
            <a:ext cx="950976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border-color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48053-37A6-7CBC-8BC2-9F442B68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2492680"/>
            <a:ext cx="264832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5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백그라운드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8584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모든 이미지는 </a:t>
            </a:r>
            <a:r>
              <a:rPr lang="en-US" altLang="ko-KR" dirty="0"/>
              <a:t>images </a:t>
            </a:r>
            <a:r>
              <a:rPr lang="ko-KR" altLang="en-US" dirty="0"/>
              <a:t>폴더에 순서대로 있습니다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Hero01.png</a:t>
            </a:r>
            <a:r>
              <a:rPr lang="ko-KR" altLang="en-US" dirty="0"/>
              <a:t> 파일을 </a:t>
            </a:r>
            <a:r>
              <a:rPr lang="en-US" altLang="ko-KR" dirty="0"/>
              <a:t>image </a:t>
            </a:r>
            <a:r>
              <a:rPr lang="ko-KR" altLang="en-US" dirty="0"/>
              <a:t>클래스에 백그라운드 이미지로 넣어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10FDA-396D-9E9C-3296-C052A7E1CECE}"/>
              </a:ext>
            </a:extLst>
          </p:cNvPr>
          <p:cNvSpPr txBox="1"/>
          <p:nvPr/>
        </p:nvSpPr>
        <p:spPr>
          <a:xfrm>
            <a:off x="838200" y="3683247"/>
            <a:ext cx="665117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038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1821</Words>
  <Application>Microsoft Office PowerPoint</Application>
  <PresentationFormat>와이드스크린</PresentationFormat>
  <Paragraphs>333</Paragraphs>
  <Slides>110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8" baseType="lpstr">
      <vt:lpstr>강한공군체 Medium</vt:lpstr>
      <vt:lpstr>Mosk Bold 700</vt:lpstr>
      <vt:lpstr>Consolas</vt:lpstr>
      <vt:lpstr>Calibri</vt:lpstr>
      <vt:lpstr>Arial</vt:lpstr>
      <vt:lpstr>ROKAF SLAB SERIF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PowerPoint 프레젠테이션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브라우저의 기본  CSS 속성을 초기화</vt:lpstr>
      <vt:lpstr>PowerPoint 프레젠테이션</vt:lpstr>
      <vt:lpstr>기본 구조는 이렇습니다!</vt:lpstr>
      <vt:lpstr>실습, 캐릭터 선택 창 레이아웃 짜기!</vt:lpstr>
      <vt:lpstr>실습, 캐릭터 선택 창 레이아웃 짜기!</vt:lpstr>
      <vt:lpstr>PowerPoint 프레젠테이션</vt:lpstr>
      <vt:lpstr>PowerPoint 프레젠테이션</vt:lpstr>
      <vt:lpstr>캐릭터에 hover 시, 선택창이 커지게</vt:lpstr>
      <vt:lpstr>PowerPoint 프레젠테이션</vt:lpstr>
      <vt:lpstr>PowerPoint 프레젠테이션</vt:lpstr>
      <vt:lpstr>캐릭터 이미지 넣기!</vt:lpstr>
      <vt:lpstr>PowerPoint 프레젠테이션</vt:lpstr>
      <vt:lpstr>캐릭터 이미지 넣기!</vt:lpstr>
      <vt:lpstr>캐릭터 이미지 넣기!</vt:lpstr>
      <vt:lpstr>캐릭터 이미지 넣기!</vt:lpstr>
      <vt:lpstr>PowerPoint 프레젠테이션</vt:lpstr>
      <vt:lpstr>실습, 다른 캐릭터 이미지도 적용</vt:lpstr>
      <vt:lpstr>PowerPoint 프레젠테이션</vt:lpstr>
      <vt:lpstr>실습, 배경 이미지 및 로고 삽입!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261</cp:revision>
  <dcterms:created xsi:type="dcterms:W3CDTF">2022-05-29T13:34:07Z</dcterms:created>
  <dcterms:modified xsi:type="dcterms:W3CDTF">2023-02-01T14:43:02Z</dcterms:modified>
</cp:coreProperties>
</file>